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5221288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9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360" y="-90"/>
      </p:cViewPr>
      <p:guideLst>
        <p:guide orient="horz" pos="164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4073109"/>
            <a:ext cx="8629650" cy="18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3695109"/>
            <a:ext cx="8458200" cy="930646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2958730"/>
            <a:ext cx="8458200" cy="69617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BF14-2B4F-4582-9760-4E5AC41BFA43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4928896"/>
            <a:ext cx="758952" cy="187966"/>
          </a:xfrm>
        </p:spPr>
        <p:txBody>
          <a:bodyPr/>
          <a:lstStyle/>
          <a:p>
            <a:fld id="{B5B64747-EE3A-4726-8127-7CFCD86B1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BF14-2B4F-4582-9760-4E5AC41BFA43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4747-EE3A-4726-8127-7CFCD86B1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418187"/>
            <a:ext cx="1828800" cy="4455016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18187"/>
            <a:ext cx="6248400" cy="445501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BF14-2B4F-4582-9760-4E5AC41BFA43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4747-EE3A-4726-8127-7CFCD86B1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BF14-2B4F-4582-9760-4E5AC41BFA43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58015"/>
            <a:ext cx="2895600" cy="219971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4928896"/>
            <a:ext cx="758952" cy="187966"/>
          </a:xfrm>
        </p:spPr>
        <p:txBody>
          <a:bodyPr/>
          <a:lstStyle/>
          <a:p>
            <a:fld id="{B5B64747-EE3A-4726-8127-7CFCD86B1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2622751"/>
            <a:ext cx="8629650" cy="18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276315"/>
            <a:ext cx="8458200" cy="928229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BF14-2B4F-4582-9760-4E5AC41BFA43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4747-EE3A-4726-8127-7CFCD86B12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243742"/>
            <a:ext cx="8686800" cy="902058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348086"/>
            <a:ext cx="8686800" cy="64047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218301"/>
            <a:ext cx="4191000" cy="3596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218301"/>
            <a:ext cx="4343400" cy="3596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BF14-2B4F-4582-9760-4E5AC41BFA43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4747-EE3A-4726-8127-7CFCD86B1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4119016"/>
            <a:ext cx="8610600" cy="67199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507625"/>
            <a:ext cx="4290556" cy="487078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6" y="507625"/>
            <a:ext cx="4292241" cy="487078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001956"/>
            <a:ext cx="4290556" cy="3001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001956"/>
            <a:ext cx="4288536" cy="3001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BF14-2B4F-4582-9760-4E5AC41BFA43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4931217"/>
            <a:ext cx="762000" cy="187966"/>
          </a:xfrm>
        </p:spPr>
        <p:txBody>
          <a:bodyPr/>
          <a:lstStyle/>
          <a:p>
            <a:fld id="{B5B64747-EE3A-4726-8127-7CFCD86B12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4583131"/>
            <a:ext cx="8629650" cy="18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348086"/>
            <a:ext cx="8686800" cy="64047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BF14-2B4F-4582-9760-4E5AC41BFA43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4747-EE3A-4726-8127-7CFCD86B1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BF14-2B4F-4582-9760-4E5AC41BFA43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4747-EE3A-4726-8127-7CFCD86B1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4453183"/>
            <a:ext cx="8629650" cy="18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4177030"/>
            <a:ext cx="8458200" cy="396431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1" y="464114"/>
            <a:ext cx="3008313" cy="365490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464114"/>
            <a:ext cx="5340350" cy="36549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BF14-2B4F-4582-9760-4E5AC41BFA43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4747-EE3A-4726-8127-7CFCD86B1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469470"/>
            <a:ext cx="5029200" cy="278468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BF14-2B4F-4582-9760-4E5AC41BFA43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4747-EE3A-4726-8127-7CFCD86B12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3801963"/>
            <a:ext cx="5867400" cy="39764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4212675"/>
            <a:ext cx="5867400" cy="584978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800094"/>
            <a:ext cx="8629650" cy="18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183250"/>
            <a:ext cx="8686800" cy="344580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58015"/>
            <a:ext cx="2514600" cy="219971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1FBF14-2B4F-4582-9760-4E5AC41BFA43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58015"/>
            <a:ext cx="3352800" cy="219971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4931217"/>
            <a:ext cx="762000" cy="18612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B64747-EE3A-4726-8127-7CFCD86B12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348086"/>
            <a:ext cx="8686800" cy="63815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800094"/>
            <a:ext cx="8629650" cy="18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805490"/>
            <a:ext cx="8629650" cy="18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62372"/>
            <a:ext cx="252028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spc="600" dirty="0" smtClean="0"/>
              <a:t>NOUVEAU</a:t>
            </a:r>
            <a:endParaRPr lang="fr-FR" sz="2800" b="1" spc="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1173" t="13411" r="17570" b="7208"/>
          <a:stretch>
            <a:fillRect/>
          </a:stretch>
        </p:blipFill>
        <p:spPr bwMode="auto">
          <a:xfrm rot="20904903">
            <a:off x="467544" y="1026468"/>
            <a:ext cx="2736304" cy="39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738436"/>
            <a:ext cx="413995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magazine de proximité « gratuit »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88024" y="594420"/>
            <a:ext cx="3312368" cy="41395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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Magazine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trimestriel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(mensuel en 2013)</a:t>
            </a:r>
          </a:p>
          <a:p>
            <a:pPr>
              <a:buFont typeface="Wingdings"/>
              <a:buChar char="l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contrôlée</a:t>
            </a:r>
          </a:p>
          <a:p>
            <a:pPr>
              <a:buFont typeface="Wingdings"/>
              <a:buChar char="l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Toutes boites sans encartage</a:t>
            </a: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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(80 000 Ex.)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Marcq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Baroeul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Mouvaux, Croix, Wasquehal, Bondues, Tourcoing</a:t>
            </a: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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(75 000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Ex.)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Leers, Lannoy, Lys les Lannoy, Hem, Wattrelos, Roubaix</a:t>
            </a: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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Format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A5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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R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ubriques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Agenda, Cinéma, Spectacles, Expos, Sports et loisirs</a:t>
            </a:r>
            <a:endParaRPr lang="fr-FR" dirty="0" smtClean="0"/>
          </a:p>
          <a:p>
            <a:pPr>
              <a:buFontTx/>
              <a:buChar char="-"/>
            </a:pPr>
            <a:endParaRPr lang="fr-FR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2987824" y="484289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contact@infomag59.fr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6994721" y="2359196"/>
            <a:ext cx="3795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 smtClean="0"/>
          </a:p>
          <a:p>
            <a:r>
              <a:rPr lang="en-US" sz="1000" dirty="0" smtClean="0"/>
              <a:t>INFOMAG     RCS </a:t>
            </a:r>
            <a:r>
              <a:rPr lang="en-US" sz="1000" dirty="0" smtClean="0"/>
              <a:t>Roubaix-Tourcoing B 750 297 327</a:t>
            </a:r>
          </a:p>
          <a:p>
            <a:r>
              <a:rPr lang="fr-FR" sz="1000" dirty="0" smtClean="0"/>
              <a:t> </a:t>
            </a:r>
            <a:endParaRPr lang="fr-FR" sz="1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88</Words>
  <Application>Microsoft Office PowerPoint</Application>
  <PresentationFormat>Personnalisé</PresentationFormat>
  <Paragraphs>17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Promenade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Gerard</dc:creator>
  <cp:lastModifiedBy>COPIN ELECTRO</cp:lastModifiedBy>
  <cp:revision>10</cp:revision>
  <dcterms:created xsi:type="dcterms:W3CDTF">2012-05-29T20:53:10Z</dcterms:created>
  <dcterms:modified xsi:type="dcterms:W3CDTF">2012-05-31T14:37:37Z</dcterms:modified>
</cp:coreProperties>
</file>